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1da2c06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81da2c06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1da2c063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1da2c06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1da2c063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1da2c063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1da2c063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81da2c063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1da2c0633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81da2c063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Chuanzhao Huang's homepage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1: Web Development Course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Northeastern University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 build a personal website to introducing myself, my hobbies and my homepage.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Technologies used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VS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Bootstrap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Smooth Scroll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What I'm proud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260301" cy="211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14613"/>
            <a:ext cx="4260301" cy="212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33" y="3137472"/>
            <a:ext cx="4243630" cy="211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99" y="3137472"/>
            <a:ext cx="4243651" cy="2117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What I struggled the most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HTML: &lt;div&gt;, class=“ ”, …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CSS: font-size, margin, size, …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JS: function, addEventListener, …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Github Upload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750" y="1152475"/>
            <a:ext cx="685285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